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15"/>
  </p:notesMasterIdLst>
  <p:sldIdLst>
    <p:sldId id="256" r:id="rId2"/>
    <p:sldId id="279" r:id="rId3"/>
    <p:sldId id="280" r:id="rId4"/>
    <p:sldId id="281" r:id="rId5"/>
    <p:sldId id="282" r:id="rId6"/>
    <p:sldId id="283" r:id="rId7"/>
    <p:sldId id="284" r:id="rId8"/>
    <p:sldId id="286" r:id="rId9"/>
    <p:sldId id="289" r:id="rId10"/>
    <p:sldId id="292" r:id="rId11"/>
    <p:sldId id="287" r:id="rId12"/>
    <p:sldId id="288" r:id="rId13"/>
    <p:sldId id="290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2003AB-AB06-4021-91BA-84CC863B4685}" v="26" dt="2025-09-26T04:04:19.7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7690726-49DA-4552-BDEB-330DD8EA8BD9}" styleName="Table_0">
    <a:wholeTbl>
      <a:tcTxStyle>
        <a:font>
          <a:latin typeface="Bookman Old Style"/>
          <a:ea typeface="Bookman Old Style"/>
          <a:cs typeface="Bookman Old Style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reen .j" userId="4b744647a583c979" providerId="LiveId" clId="{915C2177-C97A-4B0E-A304-0AEEC2871299}"/>
    <pc:docChg chg="custSel addSld delSld modSld">
      <pc:chgData name="Amreen .j" userId="4b744647a583c979" providerId="LiveId" clId="{915C2177-C97A-4B0E-A304-0AEEC2871299}" dt="2025-09-26T04:05:55.626" v="344" actId="20577"/>
      <pc:docMkLst>
        <pc:docMk/>
      </pc:docMkLst>
      <pc:sldChg chg="addSp modSp mod">
        <pc:chgData name="Amreen .j" userId="4b744647a583c979" providerId="LiveId" clId="{915C2177-C97A-4B0E-A304-0AEEC2871299}" dt="2025-09-26T01:58:16.130" v="150" actId="20577"/>
        <pc:sldMkLst>
          <pc:docMk/>
          <pc:sldMk cId="0" sldId="282"/>
        </pc:sldMkLst>
        <pc:spChg chg="mod">
          <ac:chgData name="Amreen .j" userId="4b744647a583c979" providerId="LiveId" clId="{915C2177-C97A-4B0E-A304-0AEEC2871299}" dt="2025-09-26T01:58:16.130" v="150" actId="20577"/>
          <ac:spMkLst>
            <pc:docMk/>
            <pc:sldMk cId="0" sldId="282"/>
            <ac:spMk id="2" creationId="{00000000-0000-0000-0000-000000000000}"/>
          </ac:spMkLst>
        </pc:spChg>
        <pc:spChg chg="mod">
          <ac:chgData name="Amreen .j" userId="4b744647a583c979" providerId="LiveId" clId="{915C2177-C97A-4B0E-A304-0AEEC2871299}" dt="2025-09-26T01:53:27.194" v="28" actId="14100"/>
          <ac:spMkLst>
            <pc:docMk/>
            <pc:sldMk cId="0" sldId="282"/>
            <ac:spMk id="4" creationId="{00000000-0000-0000-0000-000000000000}"/>
          </ac:spMkLst>
        </pc:spChg>
        <pc:picChg chg="add mod">
          <ac:chgData name="Amreen .j" userId="4b744647a583c979" providerId="LiveId" clId="{915C2177-C97A-4B0E-A304-0AEEC2871299}" dt="2025-09-26T01:57:08.475" v="83" actId="14100"/>
          <ac:picMkLst>
            <pc:docMk/>
            <pc:sldMk cId="0" sldId="282"/>
            <ac:picMk id="3" creationId="{158301AB-D339-652B-6F76-0F15927674AB}"/>
          </ac:picMkLst>
        </pc:picChg>
        <pc:picChg chg="add mod">
          <ac:chgData name="Amreen .j" userId="4b744647a583c979" providerId="LiveId" clId="{915C2177-C97A-4B0E-A304-0AEEC2871299}" dt="2025-09-26T01:56:56.190" v="82" actId="1076"/>
          <ac:picMkLst>
            <pc:docMk/>
            <pc:sldMk cId="0" sldId="282"/>
            <ac:picMk id="7" creationId="{2F675C4D-A18E-99AF-56EC-ECF1E7A08A9D}"/>
          </ac:picMkLst>
        </pc:picChg>
      </pc:sldChg>
      <pc:sldChg chg="addSp delSp modSp mod">
        <pc:chgData name="Amreen .j" userId="4b744647a583c979" providerId="LiveId" clId="{915C2177-C97A-4B0E-A304-0AEEC2871299}" dt="2025-09-26T02:59:46.562" v="222" actId="14100"/>
        <pc:sldMkLst>
          <pc:docMk/>
          <pc:sldMk cId="0" sldId="283"/>
        </pc:sldMkLst>
        <pc:spChg chg="mod">
          <ac:chgData name="Amreen .j" userId="4b744647a583c979" providerId="LiveId" clId="{915C2177-C97A-4B0E-A304-0AEEC2871299}" dt="2025-09-26T01:58:26.380" v="151" actId="20577"/>
          <ac:spMkLst>
            <pc:docMk/>
            <pc:sldMk cId="0" sldId="283"/>
            <ac:spMk id="3" creationId="{00000000-0000-0000-0000-000000000000}"/>
          </ac:spMkLst>
        </pc:spChg>
        <pc:picChg chg="del">
          <ac:chgData name="Amreen .j" userId="4b744647a583c979" providerId="LiveId" clId="{915C2177-C97A-4B0E-A304-0AEEC2871299}" dt="2025-09-26T01:58:30.836" v="152" actId="478"/>
          <ac:picMkLst>
            <pc:docMk/>
            <pc:sldMk cId="0" sldId="283"/>
            <ac:picMk id="5" creationId="{632B4DBB-D2B6-9E29-1FEB-9FBA97EEFB5F}"/>
          </ac:picMkLst>
        </pc:picChg>
        <pc:picChg chg="add mod">
          <ac:chgData name="Amreen .j" userId="4b744647a583c979" providerId="LiveId" clId="{915C2177-C97A-4B0E-A304-0AEEC2871299}" dt="2025-09-26T02:59:00.769" v="215" actId="1076"/>
          <ac:picMkLst>
            <pc:docMk/>
            <pc:sldMk cId="0" sldId="283"/>
            <ac:picMk id="5" creationId="{BBE5069F-6005-BF40-20CD-E531A797B9F9}"/>
          </ac:picMkLst>
        </pc:picChg>
        <pc:picChg chg="add mod">
          <ac:chgData name="Amreen .j" userId="4b744647a583c979" providerId="LiveId" clId="{915C2177-C97A-4B0E-A304-0AEEC2871299}" dt="2025-09-26T02:59:46.562" v="222" actId="14100"/>
          <ac:picMkLst>
            <pc:docMk/>
            <pc:sldMk cId="0" sldId="283"/>
            <ac:picMk id="7" creationId="{FB974A7B-58E0-699C-3E62-29D2DEC615A9}"/>
          </ac:picMkLst>
        </pc:picChg>
      </pc:sldChg>
      <pc:sldChg chg="modSp mod">
        <pc:chgData name="Amreen .j" userId="4b744647a583c979" providerId="LiveId" clId="{915C2177-C97A-4B0E-A304-0AEEC2871299}" dt="2025-09-26T01:57:32.849" v="117" actId="20577"/>
        <pc:sldMkLst>
          <pc:docMk/>
          <pc:sldMk cId="0" sldId="284"/>
        </pc:sldMkLst>
        <pc:spChg chg="mod">
          <ac:chgData name="Amreen .j" userId="4b744647a583c979" providerId="LiveId" clId="{915C2177-C97A-4B0E-A304-0AEEC2871299}" dt="2025-09-26T01:57:32.849" v="117" actId="20577"/>
          <ac:spMkLst>
            <pc:docMk/>
            <pc:sldMk cId="0" sldId="284"/>
            <ac:spMk id="2" creationId="{00000000-0000-0000-0000-000000000000}"/>
          </ac:spMkLst>
        </pc:spChg>
      </pc:sldChg>
      <pc:sldChg chg="addSp delSp modSp mod chgLayout">
        <pc:chgData name="Amreen .j" userId="4b744647a583c979" providerId="LiveId" clId="{915C2177-C97A-4B0E-A304-0AEEC2871299}" dt="2025-09-26T04:04:34.248" v="342" actId="313"/>
        <pc:sldMkLst>
          <pc:docMk/>
          <pc:sldMk cId="0" sldId="287"/>
        </pc:sldMkLst>
        <pc:spChg chg="mod ord">
          <ac:chgData name="Amreen .j" userId="4b744647a583c979" providerId="LiveId" clId="{915C2177-C97A-4B0E-A304-0AEEC2871299}" dt="2025-09-26T04:04:34.248" v="342" actId="313"/>
          <ac:spMkLst>
            <pc:docMk/>
            <pc:sldMk cId="0" sldId="287"/>
            <ac:spMk id="2" creationId="{00000000-0000-0000-0000-000000000000}"/>
          </ac:spMkLst>
        </pc:spChg>
        <pc:spChg chg="add del mod">
          <ac:chgData name="Amreen .j" userId="4b744647a583c979" providerId="LiveId" clId="{915C2177-C97A-4B0E-A304-0AEEC2871299}" dt="2025-09-26T04:04:01.068" v="327"/>
          <ac:spMkLst>
            <pc:docMk/>
            <pc:sldMk cId="0" sldId="287"/>
            <ac:spMk id="5" creationId="{82E678B7-9B89-F541-7660-33648D1F75B3}"/>
          </ac:spMkLst>
        </pc:spChg>
        <pc:spChg chg="add mod ord">
          <ac:chgData name="Amreen .j" userId="4b744647a583c979" providerId="LiveId" clId="{915C2177-C97A-4B0E-A304-0AEEC2871299}" dt="2025-09-26T04:03:58.599" v="325" actId="207"/>
          <ac:spMkLst>
            <pc:docMk/>
            <pc:sldMk cId="0" sldId="287"/>
            <ac:spMk id="6" creationId="{A5F9AE09-2B11-E489-CFC5-B2435144B141}"/>
          </ac:spMkLst>
        </pc:spChg>
        <pc:picChg chg="del">
          <ac:chgData name="Amreen .j" userId="4b744647a583c979" providerId="LiveId" clId="{915C2177-C97A-4B0E-A304-0AEEC2871299}" dt="2025-09-26T04:01:52.377" v="305" actId="21"/>
          <ac:picMkLst>
            <pc:docMk/>
            <pc:sldMk cId="0" sldId="287"/>
            <ac:picMk id="3" creationId="{00000000-0000-0000-0000-000000000000}"/>
          </ac:picMkLst>
        </pc:picChg>
      </pc:sldChg>
      <pc:sldChg chg="addSp modSp mod">
        <pc:chgData name="Amreen .j" userId="4b744647a583c979" providerId="LiveId" clId="{915C2177-C97A-4B0E-A304-0AEEC2871299}" dt="2025-09-26T04:04:19.769" v="330"/>
        <pc:sldMkLst>
          <pc:docMk/>
          <pc:sldMk cId="0" sldId="288"/>
        </pc:sldMkLst>
        <pc:spChg chg="mod">
          <ac:chgData name="Amreen .j" userId="4b744647a583c979" providerId="LiveId" clId="{915C2177-C97A-4B0E-A304-0AEEC2871299}" dt="2025-09-26T04:04:19.769" v="330"/>
          <ac:spMkLst>
            <pc:docMk/>
            <pc:sldMk cId="0" sldId="288"/>
            <ac:spMk id="2" creationId="{00000000-0000-0000-0000-000000000000}"/>
          </ac:spMkLst>
        </pc:spChg>
        <pc:spChg chg="mod">
          <ac:chgData name="Amreen .j" userId="4b744647a583c979" providerId="LiveId" clId="{915C2177-C97A-4B0E-A304-0AEEC2871299}" dt="2025-09-26T04:02:03.818" v="307" actId="21"/>
          <ac:spMkLst>
            <pc:docMk/>
            <pc:sldMk cId="0" sldId="288"/>
            <ac:spMk id="3" creationId="{00000000-0000-0000-0000-000000000000}"/>
          </ac:spMkLst>
        </pc:spChg>
        <pc:picChg chg="add mod">
          <ac:chgData name="Amreen .j" userId="4b744647a583c979" providerId="LiveId" clId="{915C2177-C97A-4B0E-A304-0AEEC2871299}" dt="2025-09-26T04:01:55.668" v="306"/>
          <ac:picMkLst>
            <pc:docMk/>
            <pc:sldMk cId="0" sldId="288"/>
            <ac:picMk id="4" creationId="{00000000-0000-0000-0000-000000000000}"/>
          </ac:picMkLst>
        </pc:picChg>
      </pc:sldChg>
      <pc:sldChg chg="modSp mod">
        <pc:chgData name="Amreen .j" userId="4b744647a583c979" providerId="LiveId" clId="{915C2177-C97A-4B0E-A304-0AEEC2871299}" dt="2025-09-26T04:05:55.626" v="344" actId="20577"/>
        <pc:sldMkLst>
          <pc:docMk/>
          <pc:sldMk cId="1429443147" sldId="290"/>
        </pc:sldMkLst>
        <pc:spChg chg="mod">
          <ac:chgData name="Amreen .j" userId="4b744647a583c979" providerId="LiveId" clId="{915C2177-C97A-4B0E-A304-0AEEC2871299}" dt="2025-09-26T02:00:38.916" v="206" actId="20577"/>
          <ac:spMkLst>
            <pc:docMk/>
            <pc:sldMk cId="1429443147" sldId="290"/>
            <ac:spMk id="2" creationId="{F49141F8-56C1-D6A1-CA5B-A6BFDD0F6D82}"/>
          </ac:spMkLst>
        </pc:spChg>
        <pc:spChg chg="mod">
          <ac:chgData name="Amreen .j" userId="4b744647a583c979" providerId="LiveId" clId="{915C2177-C97A-4B0E-A304-0AEEC2871299}" dt="2025-09-26T04:05:55.626" v="344" actId="20577"/>
          <ac:spMkLst>
            <pc:docMk/>
            <pc:sldMk cId="1429443147" sldId="290"/>
            <ac:spMk id="3" creationId="{19EAD2B9-95AD-D706-5359-CF1A9450FF0F}"/>
          </ac:spMkLst>
        </pc:spChg>
      </pc:sldChg>
      <pc:sldChg chg="addSp delSp modSp del mod delAnim modAnim chgLayout">
        <pc:chgData name="Amreen .j" userId="4b744647a583c979" providerId="LiveId" clId="{915C2177-C97A-4B0E-A304-0AEEC2871299}" dt="2025-09-26T04:05:09.670" v="343" actId="47"/>
        <pc:sldMkLst>
          <pc:docMk/>
          <pc:sldMk cId="1081277509" sldId="291"/>
        </pc:sldMkLst>
        <pc:spChg chg="add mod ord">
          <ac:chgData name="Amreen .j" userId="4b744647a583c979" providerId="LiveId" clId="{915C2177-C97A-4B0E-A304-0AEEC2871299}" dt="2025-09-26T04:00:39.631" v="297" actId="21"/>
          <ac:spMkLst>
            <pc:docMk/>
            <pc:sldMk cId="1081277509" sldId="291"/>
            <ac:spMk id="3" creationId="{04EDEBB8-AB99-F65D-6485-D3ACF74992A5}"/>
          </ac:spMkLst>
        </pc:spChg>
        <pc:spChg chg="add mod ord">
          <ac:chgData name="Amreen .j" userId="4b744647a583c979" providerId="LiveId" clId="{915C2177-C97A-4B0E-A304-0AEEC2871299}" dt="2025-09-26T04:00:56.577" v="299" actId="21"/>
          <ac:spMkLst>
            <pc:docMk/>
            <pc:sldMk cId="1081277509" sldId="291"/>
            <ac:spMk id="4" creationId="{C06F8E86-650E-7184-4182-5AE6C9CAAD83}"/>
          </ac:spMkLst>
        </pc:spChg>
        <pc:picChg chg="add del mod">
          <ac:chgData name="Amreen .j" userId="4b744647a583c979" providerId="LiveId" clId="{915C2177-C97A-4B0E-A304-0AEEC2871299}" dt="2025-09-26T03:02:59.530" v="232" actId="478"/>
          <ac:picMkLst>
            <pc:docMk/>
            <pc:sldMk cId="1081277509" sldId="291"/>
            <ac:picMk id="2" creationId="{3FF74897-6AED-D0AF-C52E-D7665ACA75AD}"/>
          </ac:picMkLst>
        </pc:picChg>
        <pc:picChg chg="del">
          <ac:chgData name="Amreen .j" userId="4b744647a583c979" providerId="LiveId" clId="{915C2177-C97A-4B0E-A304-0AEEC2871299}" dt="2025-09-26T01:51:22.877" v="1" actId="21"/>
          <ac:picMkLst>
            <pc:docMk/>
            <pc:sldMk cId="1081277509" sldId="291"/>
            <ac:picMk id="5" creationId="{158301AB-D339-652B-6F76-0F15927674AB}"/>
          </ac:picMkLst>
        </pc:picChg>
        <pc:picChg chg="add del mod">
          <ac:chgData name="Amreen .j" userId="4b744647a583c979" providerId="LiveId" clId="{915C2177-C97A-4B0E-A304-0AEEC2871299}" dt="2025-09-26T04:01:07.821" v="301" actId="21"/>
          <ac:picMkLst>
            <pc:docMk/>
            <pc:sldMk cId="1081277509" sldId="291"/>
            <ac:picMk id="5" creationId="{C96B7042-0ACC-14A7-F5E3-0EF19CF6C372}"/>
          </ac:picMkLst>
        </pc:picChg>
      </pc:sldChg>
      <pc:sldChg chg="addSp modSp new mod modAnim">
        <pc:chgData name="Amreen .j" userId="4b744647a583c979" providerId="LiveId" clId="{915C2177-C97A-4B0E-A304-0AEEC2871299}" dt="2025-09-26T04:01:22.778" v="304" actId="14100"/>
        <pc:sldMkLst>
          <pc:docMk/>
          <pc:sldMk cId="2537073674" sldId="292"/>
        </pc:sldMkLst>
        <pc:spChg chg="mod">
          <ac:chgData name="Amreen .j" userId="4b744647a583c979" providerId="LiveId" clId="{915C2177-C97A-4B0E-A304-0AEEC2871299}" dt="2025-09-26T04:00:45.467" v="298"/>
          <ac:spMkLst>
            <pc:docMk/>
            <pc:sldMk cId="2537073674" sldId="292"/>
            <ac:spMk id="2" creationId="{D09BF5CC-ECF0-EA21-14A6-277C8DBF247A}"/>
          </ac:spMkLst>
        </pc:spChg>
        <pc:spChg chg="mod">
          <ac:chgData name="Amreen .j" userId="4b744647a583c979" providerId="LiveId" clId="{915C2177-C97A-4B0E-A304-0AEEC2871299}" dt="2025-09-26T04:01:01.077" v="300"/>
          <ac:spMkLst>
            <pc:docMk/>
            <pc:sldMk cId="2537073674" sldId="292"/>
            <ac:spMk id="3" creationId="{5DB513BE-DCDE-A495-2B8D-5A1A9CE93B01}"/>
          </ac:spMkLst>
        </pc:spChg>
        <pc:picChg chg="add mod">
          <ac:chgData name="Amreen .j" userId="4b744647a583c979" providerId="LiveId" clId="{915C2177-C97A-4B0E-A304-0AEEC2871299}" dt="2025-09-26T04:01:22.778" v="304" actId="14100"/>
          <ac:picMkLst>
            <pc:docMk/>
            <pc:sldMk cId="2537073674" sldId="292"/>
            <ac:picMk id="5" creationId="{C96B7042-0ACC-14A7-F5E3-0EF19CF6C37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50877" y="1322386"/>
            <a:ext cx="103632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800"/>
              <a:buFont typeface="Verdana" panose="020B0604030504040204"/>
              <a:buNone/>
              <a:defRPr>
                <a:solidFill>
                  <a:srgbClr val="17365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2032000" y="3326641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spcBef>
                <a:spcPts val="400"/>
              </a:spcBef>
              <a:spcAft>
                <a:spcPts val="0"/>
              </a:spcAft>
              <a:buClr>
                <a:srgbClr val="17365D"/>
              </a:buClr>
              <a:buSzPts val="2000"/>
              <a:buNone/>
              <a:defRPr sz="2000" b="1">
                <a:solidFill>
                  <a:srgbClr val="17365D"/>
                </a:solidFill>
              </a:defRPr>
            </a:lvl1pPr>
            <a:lvl2pPr lvl="1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title"/>
          </p:nvPr>
        </p:nvSpPr>
        <p:spPr>
          <a:xfrm>
            <a:off x="812800" y="274638"/>
            <a:ext cx="106680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1"/>
          </p:nvPr>
        </p:nvSpPr>
        <p:spPr>
          <a:xfrm rot="5400000">
            <a:off x="3670300" y="-1714499"/>
            <a:ext cx="4953000" cy="106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 rot="5400000">
            <a:off x="7285050" y="1828791"/>
            <a:ext cx="58515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1"/>
          </p:nvPr>
        </p:nvSpPr>
        <p:spPr>
          <a:xfrm rot="5400000">
            <a:off x="1697000" y="-812859"/>
            <a:ext cx="5851500" cy="80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812800" y="274638"/>
            <a:ext cx="106680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800"/>
              <a:buFont typeface="Verdana" panose="020B0604030504040204"/>
              <a:buNone/>
              <a:defRPr>
                <a:solidFill>
                  <a:srgbClr val="17365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812800" y="1143001"/>
            <a:ext cx="106680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1pPr>
            <a:lvl2pPr marL="91440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solidFill>
                  <a:schemeClr val="dk1"/>
                </a:solidFill>
              </a:defRPr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>
                <a:solidFill>
                  <a:schemeClr val="dk1"/>
                </a:solidFill>
              </a:defRPr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>
                <a:solidFill>
                  <a:schemeClr val="dk1"/>
                </a:solidFill>
              </a:defRPr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963084" y="4406903"/>
            <a:ext cx="103632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000"/>
              <a:buFont typeface="Verdana" panose="020B0604030504040204"/>
              <a:buNone/>
              <a:defRPr sz="4000" b="1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12800" y="274638"/>
            <a:ext cx="106680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Verdana" panose="020B0604030504040204"/>
              <a:buNone/>
              <a:defRPr>
                <a:solidFill>
                  <a:srgbClr val="FF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609600" y="1600203"/>
            <a:ext cx="53847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6197600" y="1600203"/>
            <a:ext cx="53847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859368" y="304800"/>
            <a:ext cx="106680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Verdana" panose="020B0604030504040204"/>
              <a:buNone/>
              <a:defRPr>
                <a:solidFill>
                  <a:srgbClr val="FF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8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8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3"/>
          </p:nvPr>
        </p:nvSpPr>
        <p:spPr>
          <a:xfrm>
            <a:off x="6193369" y="1535113"/>
            <a:ext cx="5388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4"/>
          </p:nvPr>
        </p:nvSpPr>
        <p:spPr>
          <a:xfrm>
            <a:off x="6193369" y="2174875"/>
            <a:ext cx="5388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3860800" y="274638"/>
            <a:ext cx="77217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pic>
        <p:nvPicPr>
          <p:cNvPr id="52" name="Google Shape;52;p7" descr="C:\Users\AMMU\Desktop\Border.pn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505209" y="139874"/>
            <a:ext cx="9686793" cy="698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609602" y="273050"/>
            <a:ext cx="4011000" cy="11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Verdana" panose="020B0604030504040204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body" idx="1"/>
          </p:nvPr>
        </p:nvSpPr>
        <p:spPr>
          <a:xfrm>
            <a:off x="4766733" y="273053"/>
            <a:ext cx="6815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2"/>
          </p:nvPr>
        </p:nvSpPr>
        <p:spPr>
          <a:xfrm>
            <a:off x="609602" y="1435103"/>
            <a:ext cx="40110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Verdana" panose="020B0604030504040204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2800" y="274638"/>
            <a:ext cx="106680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Verdana" panose="020B0604030504040204"/>
              <a:buNone/>
              <a:defRPr sz="2800" b="1" i="0" u="none" strike="noStrike" cap="none">
                <a:solidFill>
                  <a:srgbClr val="FF0000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2800" y="1143001"/>
            <a:ext cx="106680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Char char="–"/>
              <a:defRPr sz="1600" b="0" i="0" u="none" strike="noStrike" cap="none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Char char="»"/>
              <a:defRPr sz="1600" b="0" i="0" u="none" strike="noStrike" cap="none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ookman Old Style" panose="02050604050505020204"/>
                <a:ea typeface="Bookman Old Style" panose="02050604050505020204"/>
                <a:cs typeface="Bookman Old Style" panose="02050604050505020204"/>
                <a:sym typeface="Bookman Old Style" panose="02050604050505020204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cxnSp>
        <p:nvCxnSpPr>
          <p:cNvPr id="11" name="Google Shape;11;p1"/>
          <p:cNvCxnSpPr/>
          <p:nvPr/>
        </p:nvCxnSpPr>
        <p:spPr>
          <a:xfrm>
            <a:off x="812800" y="914400"/>
            <a:ext cx="10668000" cy="0"/>
          </a:xfrm>
          <a:prstGeom prst="straightConnector1">
            <a:avLst/>
          </a:prstGeom>
          <a:noFill/>
          <a:ln w="57150" cap="flat" cmpd="thickThin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" name="Google Shape;12;p1"/>
          <p:cNvPicPr preferRelativeResize="0"/>
          <p:nvPr/>
        </p:nvPicPr>
        <p:blipFill rotWithShape="1">
          <a:blip r:embed="rId13"/>
          <a:srcRect b="18046"/>
          <a:stretch>
            <a:fillRect/>
          </a:stretch>
        </p:blipFill>
        <p:spPr>
          <a:xfrm>
            <a:off x="0" y="5991366"/>
            <a:ext cx="12192001" cy="866633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2076-3417/9/16/3281" TargetMode="External"/><Relationship Id="rId2" Type="http://schemas.openxmlformats.org/officeDocument/2006/relationships/hyperlink" Target="https://www.mdpi.com/2673-4591/56/1/147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790469" y="1069102"/>
            <a:ext cx="10363200" cy="962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800"/>
              <a:buFont typeface="Verdana" panose="020B0604030504040204"/>
              <a:buNone/>
            </a:pPr>
            <a:r>
              <a:rPr lang="en-GB" sz="2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AUTOMATIC PUBLIC LIGHTNING SYSTEM</a:t>
            </a:r>
            <a:endParaRPr sz="24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90468" y="2045352"/>
            <a:ext cx="4391131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000"/>
              <a:buNone/>
            </a:pPr>
            <a:r>
              <a:rPr lang="en-GB" sz="1800" dirty="0">
                <a:latin typeface="Cambria" panose="02040503050406030204" pitchFamily="18" charset="0"/>
                <a:ea typeface="Cambria" panose="02040503050406030204" pitchFamily="18" charset="0"/>
              </a:rPr>
              <a:t>Batch Number:CSE_60</a:t>
            </a:r>
            <a:endParaRPr sz="1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6480195" y="2513340"/>
            <a:ext cx="5514300" cy="202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000"/>
              <a:buFont typeface="Arial" panose="020B0604020202020204"/>
              <a:buNone/>
            </a:pPr>
            <a:r>
              <a:rPr lang="en-GB" sz="1800" b="1" i="0" u="none" strike="noStrike" cap="none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Under the Supervision of,</a:t>
            </a:r>
            <a:endParaRPr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>
              <a:spcBef>
                <a:spcPts val="340"/>
              </a:spcBef>
              <a:buClr>
                <a:srgbClr val="17365D"/>
              </a:buClr>
              <a:buSzPts val="1700"/>
            </a:pPr>
            <a:r>
              <a:rPr lang="en-US" sz="200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                           </a:t>
            </a: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Mr. </a:t>
            </a:r>
            <a:r>
              <a:rPr lang="en-IN" alt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Tanveer Ahmed</a:t>
            </a:r>
            <a:endParaRPr lang="en-US" sz="18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 algn="ctr">
              <a:spcBef>
                <a:spcPts val="340"/>
              </a:spcBef>
              <a:buClr>
                <a:srgbClr val="17365D"/>
              </a:buClr>
              <a:buSzPts val="1700"/>
            </a:pP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             Assistant Professor</a:t>
            </a:r>
            <a:endParaRPr lang="en-US" sz="18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 algn="ctr">
              <a:spcBef>
                <a:spcPts val="340"/>
              </a:spcBef>
              <a:buClr>
                <a:srgbClr val="17365D"/>
              </a:buClr>
              <a:buSzPts val="1700"/>
            </a:pPr>
            <a:r>
              <a:rPr lang="en-US" sz="180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             </a:t>
            </a: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School of Computer Science and Engineering</a:t>
            </a:r>
            <a:endParaRPr lang="en-US" sz="18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 algn="ctr">
              <a:spcBef>
                <a:spcPts val="340"/>
              </a:spcBef>
              <a:buClr>
                <a:srgbClr val="17365D"/>
              </a:buClr>
              <a:buSzPts val="1700"/>
            </a:pP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             Presidency University</a:t>
            </a:r>
            <a:endParaRPr sz="1800" b="1" i="0" u="none" strike="noStrike" cap="none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17365D"/>
              </a:buClr>
              <a:buSzPts val="2000"/>
              <a:buFont typeface="Arial" panose="020B0604020202020204"/>
              <a:buNone/>
            </a:pPr>
            <a:endParaRPr sz="2000" b="1" i="0" u="none" strike="noStrike" cap="none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</p:txBody>
      </p:sp>
      <p:graphicFrame>
        <p:nvGraphicFramePr>
          <p:cNvPr id="89" name="Google Shape;89;p13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0494548"/>
              </p:ext>
            </p:extLst>
          </p:nvPr>
        </p:nvGraphicFramePr>
        <p:xfrm>
          <a:off x="553085" y="2721610"/>
          <a:ext cx="5418455" cy="2743260"/>
        </p:xfrm>
        <a:graphic>
          <a:graphicData uri="http://schemas.openxmlformats.org/drawingml/2006/table">
            <a:tbl>
              <a:tblPr firstRow="1" bandRow="1">
                <a:noFill/>
                <a:tableStyleId>{57690726-49DA-4552-BDEB-330DD8EA8BD9}</a:tableStyleId>
              </a:tblPr>
              <a:tblGrid>
                <a:gridCol w="20847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marR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1" u="none" strike="noStrike" cap="none" dirty="0">
                          <a:solidFill>
                            <a:srgbClr val="17365D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Roll Number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1" u="none" strike="noStrike" cap="none" dirty="0">
                          <a:solidFill>
                            <a:srgbClr val="17365D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Student Name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18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</a:t>
                      </a:r>
                      <a:r>
                        <a:rPr lang="en-IN" altLang="en-US" sz="18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8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1C</a:t>
                      </a:r>
                      <a:r>
                        <a:rPr lang="en-IN" altLang="en-US" sz="18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8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S0</a:t>
                      </a:r>
                      <a:r>
                        <a:rPr lang="en-IN" altLang="en-US" sz="18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005</a:t>
                      </a:r>
                      <a:endParaRPr lang="en-US" sz="1800" u="none" strike="noStrike" cap="non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1800" u="none" strike="noStrike" cap="non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20231C</a:t>
                      </a:r>
                      <a:r>
                        <a:rPr lang="en-IN" altLang="en-US" sz="1800" u="none" strike="noStrike" cap="non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800" u="none" strike="noStrike" cap="non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S30</a:t>
                      </a:r>
                      <a:r>
                        <a:rPr lang="en-IN" altLang="en-US" sz="1800" u="none" strike="noStrike" cap="non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05</a:t>
                      </a:r>
                      <a:endParaRPr lang="en-US" sz="1800" u="none" strike="noStrike" cap="non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1800" u="none" strike="noStrike" cap="non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20231C</a:t>
                      </a:r>
                      <a:r>
                        <a:rPr lang="en-IN" altLang="en-US" sz="1800" u="none" strike="noStrike" cap="non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800" u="none" strike="noStrike" cap="non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S300</a:t>
                      </a:r>
                      <a:r>
                        <a:rPr lang="en-IN" altLang="en-US" sz="1800" u="none" strike="noStrike" cap="non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altLang="en-US" sz="1800" b="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AMREEN J</a:t>
                      </a:r>
                      <a:endParaRPr lang="en-US" sz="1800" b="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altLang="en-US" sz="1800" b="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BHAVANA A</a:t>
                      </a:r>
                      <a:endParaRPr lang="en-US" sz="1800" b="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b="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AALIYA ZAINA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u="none" strike="noStrike" cap="none"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1" name="Google Shape;91;p13"/>
          <p:cNvSpPr txBox="1"/>
          <p:nvPr/>
        </p:nvSpPr>
        <p:spPr>
          <a:xfrm>
            <a:off x="2832225" y="136441"/>
            <a:ext cx="5498973" cy="72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ct val="100000"/>
              <a:buFont typeface="Arial" panose="020B0604020202020204"/>
              <a:buNone/>
            </a:pPr>
            <a:r>
              <a:rPr lang="en-GB" sz="180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CSE7101-</a:t>
            </a:r>
            <a:r>
              <a:rPr lang="en-GB" sz="1800" b="1" i="0" u="none" strike="noStrike" cap="none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 Capstone Project</a:t>
            </a:r>
            <a:endParaRPr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ctr" rtl="0">
              <a:spcBef>
                <a:spcPts val="310"/>
              </a:spcBef>
              <a:spcAft>
                <a:spcPts val="0"/>
              </a:spcAft>
              <a:buClr>
                <a:srgbClr val="17365D"/>
              </a:buClr>
              <a:buSzPct val="100000"/>
              <a:buFont typeface="Arial" panose="020B0604020202020204"/>
              <a:buNone/>
            </a:pPr>
            <a:r>
              <a:rPr lang="en-GB" sz="1800" b="1" i="0" u="none" strike="noStrike" cap="none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Review-3</a:t>
            </a:r>
            <a:endParaRPr sz="1800" b="1" i="0" u="none" strike="noStrike" cap="none" dirty="0">
              <a:solidFill>
                <a:srgbClr val="17365D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</p:txBody>
      </p:sp>
      <p:sp>
        <p:nvSpPr>
          <p:cNvPr id="8" name="Google Shape;91;p13"/>
          <p:cNvSpPr txBox="1"/>
          <p:nvPr/>
        </p:nvSpPr>
        <p:spPr>
          <a:xfrm>
            <a:off x="0" y="4533900"/>
            <a:ext cx="12249915" cy="15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ct val="1000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Name of the Program: </a:t>
            </a:r>
            <a:r>
              <a:rPr lang="en-US" sz="1800" b="1" i="0" u="none" strike="noStrike" cap="none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Capstone Project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ct val="100000"/>
              <a:buFont typeface="Arial" panose="020B0604020202020204"/>
              <a:buNone/>
            </a:pPr>
            <a:r>
              <a:rPr lang="en-US" sz="180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Name of the HoD: </a:t>
            </a:r>
            <a:r>
              <a:rPr lang="en-US" sz="1800" b="1" dirty="0">
                <a:solidFill>
                  <a:schemeClr val="accent1"/>
                </a:solidFill>
                <a:latin typeface="Cambria" panose="02040503050406030204"/>
                <a:ea typeface="Cambria" panose="02040503050406030204"/>
                <a:cs typeface="Verdana" panose="020B0604030504040204"/>
                <a:sym typeface="Verdana" panose="020B0604030504040204"/>
              </a:rPr>
              <a:t> </a:t>
            </a:r>
            <a:r>
              <a:rPr lang="en-US" sz="1800" b="1" dirty="0">
                <a:solidFill>
                  <a:srgbClr val="FF0000"/>
                </a:solidFill>
                <a:latin typeface="Cambria" panose="02040503050406030204"/>
                <a:ea typeface="Cambria" panose="02040503050406030204"/>
                <a:cs typeface="Verdana" panose="020B0604030504040204"/>
                <a:sym typeface="Verdana" panose="020B0604030504040204"/>
              </a:rPr>
              <a:t>Dr. A</a:t>
            </a:r>
            <a:r>
              <a:rPr lang="en-IN" altLang="en-US" sz="1800" b="1" dirty="0">
                <a:solidFill>
                  <a:srgbClr val="FF0000"/>
                </a:solidFill>
                <a:latin typeface="Cambria" panose="02040503050406030204"/>
                <a:ea typeface="Cambria" panose="02040503050406030204"/>
                <a:cs typeface="Verdana" panose="020B0604030504040204"/>
                <a:sym typeface="Verdana" panose="020B0604030504040204"/>
              </a:rPr>
              <a:t>nandaraj </a:t>
            </a:r>
            <a:endParaRPr lang="en-US" sz="1800" b="1" dirty="0">
              <a:solidFill>
                <a:srgbClr val="4F81BD"/>
              </a:solidFill>
              <a:latin typeface="Cambria" panose="02040503050406030204"/>
              <a:ea typeface="Cambria" panose="02040503050406030204"/>
              <a:cs typeface="Verdana" panose="020B0604030504040204"/>
              <a:sym typeface="Verdana" panose="020B0604030504040204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ct val="100000"/>
              <a:buFont typeface="Arial" panose="020B0604020202020204"/>
              <a:buNone/>
            </a:pPr>
            <a:r>
              <a:rPr lang="en-US" sz="1800" b="1" dirty="0">
                <a:solidFill>
                  <a:schemeClr val="accent1"/>
                </a:solidFill>
                <a:latin typeface="Cambria" panose="02040503050406030204"/>
                <a:ea typeface="Cambria" panose="02040503050406030204"/>
                <a:cs typeface="Verdana" panose="020B0604030504040204"/>
                <a:sym typeface="Verdana" panose="020B0604030504040204"/>
              </a:rPr>
              <a:t>Name of the Program Project Coordinator:</a:t>
            </a:r>
            <a:r>
              <a:rPr lang="en-IN" altLang="en-US" sz="1800" b="1" dirty="0">
                <a:solidFill>
                  <a:schemeClr val="accent1"/>
                </a:solidFill>
                <a:latin typeface="Cambria" panose="02040503050406030204"/>
                <a:ea typeface="Cambria" panose="02040503050406030204"/>
                <a:cs typeface="Verdana" panose="020B0604030504040204"/>
                <a:sym typeface="Verdana" panose="020B0604030504040204"/>
              </a:rPr>
              <a:t> </a:t>
            </a:r>
            <a:r>
              <a:rPr lang="en-IN" altLang="en-US" sz="1800" dirty="0">
                <a:solidFill>
                  <a:schemeClr val="accent1"/>
                </a:solidFill>
                <a:latin typeface="Cambria" panose="02040503050406030204"/>
                <a:ea typeface="Cambria" panose="02040503050406030204"/>
                <a:cs typeface="Verdana" panose="020B0604030504040204"/>
                <a:sym typeface="Verdana" panose="020B0604030504040204"/>
              </a:rPr>
              <a:t>Ms Priyanka Niranjan </a:t>
            </a:r>
            <a:endParaRPr lang="en-US" sz="1800" dirty="0">
              <a:solidFill>
                <a:srgbClr val="FF0000"/>
              </a:solidFill>
              <a:latin typeface="Cambria" panose="02040503050406030204"/>
              <a:ea typeface="Cambria" panose="02040503050406030204"/>
              <a:cs typeface="Verdana" panose="020B0604030504040204"/>
            </a:endParaRPr>
          </a:p>
          <a:p>
            <a:pPr lvl="0"/>
            <a:r>
              <a:rPr lang="en-US" sz="1800" b="1" dirty="0">
                <a:solidFill>
                  <a:schemeClr val="accent1"/>
                </a:solidFill>
                <a:latin typeface="Cambria" panose="02040503050406030204"/>
                <a:ea typeface="Cambria" panose="02040503050406030204"/>
                <a:cs typeface="Verdana" panose="020B0604030504040204"/>
                <a:sym typeface="Verdana" panose="020B0604030504040204"/>
              </a:rPr>
              <a:t>Name of the School Project Coordinators: </a:t>
            </a:r>
            <a:r>
              <a:rPr lang="en-US" sz="1800" b="1" dirty="0">
                <a:solidFill>
                  <a:schemeClr val="tx1"/>
                </a:solidFill>
                <a:latin typeface="Cambria" panose="02040503050406030204"/>
                <a:ea typeface="Cambria" panose="02040503050406030204"/>
                <a:cs typeface="Verdana" panose="020B0604030504040204"/>
                <a:sym typeface="Verdana" panose="020B0604030504040204"/>
              </a:rPr>
              <a:t>Dr. Sampath A K , Dr. Geetha A </a:t>
            </a:r>
            <a:endParaRPr sz="1800" b="1" i="0" u="none" strike="noStrike" cap="none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BF5CC-ECF0-EA21-14A6-277C8DBF2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Model Video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513BE-DCDE-A495-2B8D-5A1A9CE93B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Microcontroller Programming</a:t>
            </a:r>
          </a:p>
          <a:p>
            <a:endParaRPr lang="en-US" dirty="0"/>
          </a:p>
        </p:txBody>
      </p:sp>
      <p:pic>
        <p:nvPicPr>
          <p:cNvPr id="5" name="WhatsApp Video 2025-09-26 at 08.15.36_d94f7228">
            <a:hlinkClick r:id="" action="ppaction://media"/>
            <a:extLst>
              <a:ext uri="{FF2B5EF4-FFF2-40B4-BE49-F238E27FC236}">
                <a16:creationId xmlns:a16="http://schemas.microsoft.com/office/drawing/2014/main" id="{C96B7042-0ACC-14A7-F5E3-0EF19CF6C3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89002" y="1203156"/>
            <a:ext cx="4624429" cy="480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073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Link</a:t>
            </a:r>
            <a:endParaRPr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5F9AE09-2B11-E489-CFC5-B2435144B1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r>
              <a:rPr lang="en-GB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https://github.com/Amreen-552/Automated-Public-Lighting-System-Capstone-2025-</a:t>
            </a:r>
          </a:p>
          <a:p>
            <a:pPr marL="7620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(Gantt Chart)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 algn="ctr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 algn="ctr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 algn="ctr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 algn="ctr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 algn="ctr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785" y="1143000"/>
            <a:ext cx="8706485" cy="48590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141F8-56C1-D6A1-CA5B-A6BFDD0F6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EAD2B9-95AD-D706-5359-CF1A9450F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2800" y="1143000"/>
            <a:ext cx="10668000" cy="4620125"/>
          </a:xfrm>
        </p:spPr>
        <p:txBody>
          <a:bodyPr>
            <a:normAutofit/>
          </a:bodyPr>
          <a:lstStyle/>
          <a:p>
            <a:pPr marL="76200" indent="0">
              <a:buNone/>
            </a:pP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1. P. K. Sahoo et al., “IoT-Based Smart Lighting System for Energy Efficiency,” IEEE Access, vol. 9, pp. 112158–112173, 2021.  </a:t>
            </a: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2. </a:t>
            </a:r>
            <a:r>
              <a:rPr lang="en-US" altLang="en-GB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Espress</a:t>
            </a: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if Systems, “ESP-NOW Protocol Documentation,” 2023. [Online]. Available: https://docs.espressif.com/projects/esp-idf/en/latest/esp32/api-reference/network/esp_now.html  </a:t>
            </a: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3. A. Gupta, “Low-Cost Automation Using ESP8266,” Journal of Embedded Systems, vol. 7, no. 4, pp. 45–59, Dec. 2022.  </a:t>
            </a:r>
          </a:p>
          <a:p>
            <a:pPr marL="76200" indent="0">
              <a:buNone/>
            </a:pP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4. </a:t>
            </a: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  <a:hlinkClick r:id="rId2"/>
              </a:rPr>
              <a:t>https://www.mdpi.com/2673-4591/56/1/147</a:t>
            </a: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76200" indent="0">
              <a:buNone/>
            </a:pP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5. </a:t>
            </a: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  <a:hlinkClick r:id="rId3"/>
              </a:rPr>
              <a:t>https://www.mdpi.com/2076-3417/9/16/3281</a:t>
            </a: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76200" indent="0" algn="ctr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 algn="ctr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443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Abstract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533400" lvl="1" indent="0">
              <a:buNone/>
            </a:pP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energy-efficient automated public lighting system is proposed using ESP-NOW — a low-power, low-latency, peer-to-peer wireless protocol supported by ESP32 microcontrollers. The system uses distributed sensor nodes (Ambient light) mounted on street poles to </a:t>
            </a:r>
            <a:r>
              <a:rPr lang="en-US" altLang="en-GB">
                <a:latin typeface="Times New Roman" panose="02020603050405020304" pitchFamily="18" charset="0"/>
                <a:cs typeface="Times New Roman" panose="02020603050405020304" pitchFamily="18" charset="0"/>
              </a:rPr>
              <a:t>detect time </a:t>
            </a: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ambient luminance. Nodes communicate locally using ESP-NOW to coordinate switching and dimming of lights, while a gateway node aggregates status and relays logs to a cloud server over Wi-Fi for monitoring and analytics. The design reduces energy consumption by dimming lights during low-activity periods and turning them to full brightness on demand, improves response time compared to cloud-dependent systems, and keeps costs low by using off-the-shelf ESP32 hardware.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Objectives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a low-cost, low-latency public lighting control system using ESP32 devices and ESP-NOW.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GB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 local, autonomous decision-making at each pole (ambient light based).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GB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Achieve at least 50% energy savings relative to always-on lighting through dimming and on-demand brightening.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GB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 a gateway for remote monitoring, logging, and OTA updates.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GB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 reliability and safety (fail-safe: lights default to safe brightness on communication failure).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GB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Demonstrate scalability across multiple poles with robust inter-node coordination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Challenges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GB" alt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Accurate synchronization of RTC with the microcontroller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GB" alt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GB" alt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Relay circuit integration with high-voltage streetlight wiring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GB" alt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GB" alt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Handling power fluctuations during operation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GB" alt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GB" alt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Ensuring weatherproofing and protection from dust/moisture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GB" alt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GB" alt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Maintaining long-term reliability in outdoor conditions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GB" alt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GB" alt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 trials needed for correct time calibration and scheduling</a:t>
            </a:r>
            <a:endParaRPr lang="en-US" alt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Progression</a:t>
            </a:r>
            <a:endParaRPr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IN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body" idx="1"/>
          </p:nvPr>
        </p:nvSpPr>
        <p:spPr bwMode="auto">
          <a:xfrm rot="10800000">
            <a:off x="812800" y="972621"/>
            <a:ext cx="9907337" cy="5293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8301AB-D339-652B-6F76-0F1592767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749" y="1023819"/>
            <a:ext cx="4668252" cy="4900891"/>
          </a:xfrm>
          <a:prstGeom prst="rect">
            <a:avLst/>
          </a:prstGeom>
        </p:spPr>
      </p:pic>
      <p:pic>
        <p:nvPicPr>
          <p:cNvPr id="7" name="Picture 6" descr="A group of small electronic components on a green surface&#10;&#10;AI-generated content may be incorrect.">
            <a:extLst>
              <a:ext uri="{FF2B5EF4-FFF2-40B4-BE49-F238E27FC236}">
                <a16:creationId xmlns:a16="http://schemas.microsoft.com/office/drawing/2014/main" id="{2F675C4D-A18E-99AF-56EC-ECF1E7A08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955369" y="1690687"/>
            <a:ext cx="4900890" cy="38576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Progression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76200" indent="0">
              <a:buNone/>
            </a:pPr>
            <a:endParaRPr lang="en-US" alt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air of metal hooks on a wood surface&#10;&#10;AI-generated content may be incorrect.">
            <a:extLst>
              <a:ext uri="{FF2B5EF4-FFF2-40B4-BE49-F238E27FC236}">
                <a16:creationId xmlns:a16="http://schemas.microsoft.com/office/drawing/2014/main" id="{BBE5069F-6005-BF40-20CD-E531A797B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49830" y="1702594"/>
            <a:ext cx="4708357" cy="3833814"/>
          </a:xfrm>
          <a:prstGeom prst="rect">
            <a:avLst/>
          </a:prstGeom>
        </p:spPr>
      </p:pic>
      <p:pic>
        <p:nvPicPr>
          <p:cNvPr id="7" name="Picture 6" descr="A close-up of a miniature light&#10;&#10;AI-generated content may be incorrect.">
            <a:extLst>
              <a:ext uri="{FF2B5EF4-FFF2-40B4-BE49-F238E27FC236}">
                <a16:creationId xmlns:a16="http://schemas.microsoft.com/office/drawing/2014/main" id="{FB974A7B-58E0-699C-3E62-29D2DEC61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16906" y="1690688"/>
            <a:ext cx="4708357" cy="38576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Model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655" y="1043940"/>
            <a:ext cx="9142730" cy="50939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Hardware &amp; Software Requirements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50800" indent="0" algn="just">
              <a:spcBef>
                <a:spcPts val="480"/>
              </a:spcBef>
              <a:buNone/>
            </a:pPr>
            <a:r>
              <a:rPr lang="en-I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Software Requirements</a:t>
            </a:r>
            <a:r>
              <a:rPr lang="en-US" altLang="en-GB" sz="2000" u="sng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endParaRPr lang="en-US" altLang="en-GB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480"/>
              </a:spcBef>
            </a:pP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IDE: Arduino IDE  </a:t>
            </a: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480"/>
              </a:spcBef>
            </a:pP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Libraries: ESP8266WiFi, ESP-NOW.</a:t>
            </a: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480"/>
              </a:spcBef>
            </a:pP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Protocol: ESP-NOW (for peer-to-peer communication) 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</a:t>
            </a: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Requirements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</a:p>
          <a:p>
            <a:pPr marL="50800" indent="0">
              <a:buNone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000" u="sng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Item 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 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  </a:t>
            </a:r>
            <a:r>
              <a:rPr lang="en-US" altLang="en-GB" sz="20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Specification</a:t>
            </a:r>
            <a:endParaRPr lang="en-US" altLang="en-GB" sz="20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buNone/>
            </a:pP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               </a:t>
            </a: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buNone/>
            </a:pP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Microcontrollers   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ESP8266 (D1mini) 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×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6 units                </a:t>
            </a: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buNone/>
            </a:pP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Sensors            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Ambient Light Sensor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×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       </a:t>
            </a: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buNone/>
            </a:pP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Actuators          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5V Single-Channel Relay Modules 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×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6         </a:t>
            </a: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buNone/>
            </a:pP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Lights              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LEDs (for simulation)    </a:t>
            </a:r>
            <a:endParaRPr lang="en-US" alt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buNone/>
            </a:pP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Power                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</a:t>
            </a:r>
            <a:r>
              <a:rPr lang="en-US" altLang="en-GB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5V Power Supply </a:t>
            </a:r>
            <a:endParaRPr lang="en-US" alt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30184-F3DC-B304-F58D-19BB963D2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1EA509-B5EB-F56C-19EF-93651E5F3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2800" y="974557"/>
            <a:ext cx="10773611" cy="5108019"/>
          </a:xfrm>
        </p:spPr>
        <p:txBody>
          <a:bodyPr anchor="b">
            <a:normAutofit/>
          </a:bodyPr>
          <a:lstStyle/>
          <a:p>
            <a:pPr marL="7620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5V Active Low Relay         I2C [Inter-Integrated circuit]         Ambient Light Sensor                 D1mini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NodeMcu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762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4B8F6F-2466-8EF1-0F80-D1BED7C37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9343" y="2265251"/>
            <a:ext cx="2347457" cy="23207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A14503-71C5-2B7A-50AA-E9EFCA2D4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4061" y="2506866"/>
            <a:ext cx="2333951" cy="204339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918488-D17B-325F-3C9B-4F53E2D00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4791" y="2506866"/>
            <a:ext cx="2067213" cy="21148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A4E074-F3B9-D64C-4527-8A4FC053F9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869" y="1962738"/>
            <a:ext cx="3095740" cy="25423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8270745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426*115"/>
  <p:tag name="TABLE_ENDDRAG_RECT" val="43*214*426*115"/>
</p:tagLst>
</file>

<file path=ppt/theme/theme1.xml><?xml version="1.0" encoding="utf-8"?>
<a:theme xmlns:a="http://schemas.openxmlformats.org/drawingml/2006/main" name="Bioinformatics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586</Words>
  <Application>Microsoft Office PowerPoint</Application>
  <PresentationFormat>Widescreen</PresentationFormat>
  <Paragraphs>98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Cambria</vt:lpstr>
      <vt:lpstr>Times New Roman</vt:lpstr>
      <vt:lpstr>Verdana</vt:lpstr>
      <vt:lpstr>Bioinformatics</vt:lpstr>
      <vt:lpstr>AUTOMATIC PUBLIC LIGHTNING SYSTEM</vt:lpstr>
      <vt:lpstr>Abstract</vt:lpstr>
      <vt:lpstr>Objectives</vt:lpstr>
      <vt:lpstr>Challenges</vt:lpstr>
      <vt:lpstr>Project Progression</vt:lpstr>
      <vt:lpstr>Project Progression</vt:lpstr>
      <vt:lpstr>Proposed Model</vt:lpstr>
      <vt:lpstr>Hardware &amp; Software Requirements</vt:lpstr>
      <vt:lpstr>Components</vt:lpstr>
      <vt:lpstr>Proposed Model Video</vt:lpstr>
      <vt:lpstr>GitHub Link</vt:lpstr>
      <vt:lpstr>Timeline (Gantt Chart)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Admin</dc:creator>
  <cp:lastModifiedBy>Amreen .j</cp:lastModifiedBy>
  <cp:revision>69</cp:revision>
  <dcterms:created xsi:type="dcterms:W3CDTF">2025-09-09T06:21:32Z</dcterms:created>
  <dcterms:modified xsi:type="dcterms:W3CDTF">2025-09-26T04:06:04Z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0D549D89BFA24702AC69A2C53BD3E924_13</vt:lpwstr>
  </property>
  <property fmtid="{D5CDD505-2E9C-101B-9397-08002B2CF9AE}" pid="3" name="KSOProductBuildVer">
    <vt:lpwstr>2057-12.2.0.21936</vt:lpwstr>
  </property>
</Properties>
</file>